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ontserrat" panose="00000500000000000000" pitchFamily="2" charset="-52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ik3A+BRqTob/rCeSoUQcAB3Rmf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250" y="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665644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" name="Google Shape;8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ba6b2ae5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35ba6b2ae5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ba6b2ae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5ba6b2ae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db8b49338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Здесь необходимо разместить видео ролик работы системы</a:t>
            </a:r>
            <a:endParaRPr/>
          </a:p>
        </p:txBody>
      </p:sp>
      <p:sp>
        <p:nvSpPr>
          <p:cNvPr id="182" name="Google Shape;182;g2db8b49338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ba6b2ae5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35ba6b2ae5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3" name="Google Shape;20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ba6b2ae5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35ba6b2ae5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1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1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 rot="5400000">
            <a:off x="10700147" y="2934892"/>
            <a:ext cx="8717757" cy="394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1"/>
          </p:nvPr>
        </p:nvSpPr>
        <p:spPr>
          <a:xfrm rot="5400000">
            <a:off x="2699146" y="-894158"/>
            <a:ext cx="8717757" cy="1160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3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4"/>
          <p:cNvSpPr txBox="1"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Calibri"/>
              <a:buNone/>
              <a:defRPr sz="9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4"/>
          <p:cNvSpPr txBox="1"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3000"/>
              <a:buNone/>
              <a:defRPr sz="3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 sz="27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14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5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5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7772400" cy="652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body" idx="2"/>
          </p:nvPr>
        </p:nvSpPr>
        <p:spPr>
          <a:xfrm>
            <a:off x="9258300" y="2738438"/>
            <a:ext cx="7772400" cy="652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6"/>
          <p:cNvSpPr txBox="1"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/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5pPr>
            <a:lvl6pPr marL="2743200" lvl="5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6pPr>
            <a:lvl7pPr marL="3200400" lvl="6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7pPr>
            <a:lvl8pPr marL="3657600" lvl="7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8pPr>
            <a:lvl9pPr marL="4114800" lvl="8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body" idx="2"/>
          </p:nvPr>
        </p:nvSpPr>
        <p:spPr>
          <a:xfrm>
            <a:off x="1259683" y="3757613"/>
            <a:ext cx="7736681" cy="5526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3"/>
          </p:nvPr>
        </p:nvSpPr>
        <p:spPr>
          <a:xfrm>
            <a:off x="9258300" y="2521745"/>
            <a:ext cx="7774782" cy="123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/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5pPr>
            <a:lvl6pPr marL="2743200" lvl="5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6pPr>
            <a:lvl7pPr marL="3200400" lvl="6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7pPr>
            <a:lvl8pPr marL="3657600" lvl="7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8pPr>
            <a:lvl9pPr marL="4114800" lvl="8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4"/>
          </p:nvPr>
        </p:nvSpPr>
        <p:spPr>
          <a:xfrm>
            <a:off x="9258300" y="3757613"/>
            <a:ext cx="7774782" cy="5526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7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7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7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8"/>
          <p:cNvSpPr txBox="1"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8"/>
          <p:cNvSpPr txBox="1">
            <a:spLocks noGrp="1"/>
          </p:cNvSpPr>
          <p:nvPr>
            <p:ph type="body" idx="1"/>
          </p:nvPr>
        </p:nvSpPr>
        <p:spPr>
          <a:xfrm>
            <a:off x="7774782" y="1481138"/>
            <a:ext cx="9258300" cy="731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533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1pPr>
            <a:lvl2pPr marL="914400" lvl="1" indent="-4953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200"/>
              <a:buChar char="•"/>
              <a:defRPr sz="4200"/>
            </a:lvl2pPr>
            <a:lvl3pPr marL="1371600" lvl="2" indent="-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 sz="3600"/>
            </a:lvl3pPr>
            <a:lvl4pPr marL="1828800" lvl="3" indent="-4191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4pPr>
            <a:lvl5pPr marL="2286000" lvl="4" indent="-4191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5pPr>
            <a:lvl6pPr marL="2743200" lvl="5" indent="-4191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6pPr>
            <a:lvl7pPr marL="3200400" lvl="6" indent="-4191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7pPr>
            <a:lvl8pPr marL="3657600" lvl="7" indent="-4191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8pPr>
            <a:lvl9pPr marL="4114800" lvl="8" indent="-4191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9pPr>
          </a:lstStyle>
          <a:p>
            <a:endParaRPr/>
          </a:p>
        </p:txBody>
      </p:sp>
      <p:sp>
        <p:nvSpPr>
          <p:cNvPr id="55" name="Google Shape;55;p18"/>
          <p:cNvSpPr txBox="1">
            <a:spLocks noGrp="1"/>
          </p:cNvSpPr>
          <p:nvPr>
            <p:ph type="body" idx="2"/>
          </p:nvPr>
        </p:nvSpPr>
        <p:spPr>
          <a:xfrm>
            <a:off x="1259683" y="3086100"/>
            <a:ext cx="5898356" cy="5717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marL="2743200" lvl="5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marL="3200400" lvl="6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marL="3657600" lvl="7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marL="4114800" lvl="8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9"/>
          <p:cNvSpPr txBox="1"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9"/>
          <p:cNvSpPr>
            <a:spLocks noGrp="1"/>
          </p:cNvSpPr>
          <p:nvPr>
            <p:ph type="pic" idx="2"/>
          </p:nvPr>
        </p:nvSpPr>
        <p:spPr>
          <a:xfrm>
            <a:off x="7774782" y="1481138"/>
            <a:ext cx="9258300" cy="7310438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19"/>
          <p:cNvSpPr txBox="1">
            <a:spLocks noGrp="1"/>
          </p:cNvSpPr>
          <p:nvPr>
            <p:ph type="body" idx="1"/>
          </p:nvPr>
        </p:nvSpPr>
        <p:spPr>
          <a:xfrm>
            <a:off x="1259683" y="3086100"/>
            <a:ext cx="5898356" cy="5717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marL="1371600" lvl="2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marL="2286000" lvl="4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marL="2743200" lvl="5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marL="3200400" lvl="6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marL="3657600" lvl="7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marL="4114800" lvl="8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0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body" idx="1"/>
          </p:nvPr>
        </p:nvSpPr>
        <p:spPr>
          <a:xfrm rot="5400000">
            <a:off x="5880497" y="-1884758"/>
            <a:ext cx="6527007" cy="15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  <a:defRPr sz="6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953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Char char="•"/>
              <a:defRPr sz="4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572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91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00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00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00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00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00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00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dt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ft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"/>
          <p:cNvGrpSpPr/>
          <p:nvPr/>
        </p:nvGrpSpPr>
        <p:grpSpPr>
          <a:xfrm>
            <a:off x="609600" y="571500"/>
            <a:ext cx="17068800" cy="6130791"/>
            <a:chOff x="812800" y="-1117089"/>
            <a:chExt cx="22758400" cy="8174384"/>
          </a:xfrm>
        </p:grpSpPr>
        <p:sp>
          <p:nvSpPr>
            <p:cNvPr id="84" name="Google Shape;84;p1"/>
            <p:cNvSpPr txBox="1"/>
            <p:nvPr/>
          </p:nvSpPr>
          <p:spPr>
            <a:xfrm>
              <a:off x="812800" y="-1117089"/>
              <a:ext cx="22758400" cy="43088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9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Федеральное государственное бюджетное образовательное учреждение высшего образования</a:t>
              </a:r>
              <a:endPara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49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«Казанский национальный исследовательский  технологический университет»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49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(ФГБОУ ВО «КНИТУ»)</a:t>
              </a:r>
              <a:endPara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49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Кафедра Интеллектуальных систем и управления информационными ресурсами</a:t>
              </a:r>
              <a:br>
                <a:rPr lang="en-US" sz="2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"/>
            <p:cNvSpPr txBox="1"/>
            <p:nvPr/>
          </p:nvSpPr>
          <p:spPr>
            <a:xfrm>
              <a:off x="4310388" y="3733310"/>
              <a:ext cx="15763224" cy="33239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Выпускная квалификационная работа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На тему: «Разработка веб-сервиса для онлайн оплаты чаевых с использованием QR-кода»</a:t>
              </a:r>
              <a:endPara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" name="Google Shape;86;p1"/>
          <p:cNvSpPr txBox="1"/>
          <p:nvPr/>
        </p:nvSpPr>
        <p:spPr>
          <a:xfrm>
            <a:off x="12015987" y="7003112"/>
            <a:ext cx="5318976" cy="2961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Руководитель: Титовцев А.С. 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профессор, д.н. каф.ИСУИР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Выполнил: Салахов А.Р.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студент гр. 4311-21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29"/>
              <a:buFont typeface="Arial"/>
              <a:buNone/>
            </a:pPr>
            <a:r>
              <a:rPr lang="en-US" sz="282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7819925" y="9642000"/>
            <a:ext cx="60771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Казань 2025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ba6b2ae56_0_23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4200">
                <a:latin typeface="Times New Roman"/>
                <a:ea typeface="Times New Roman"/>
                <a:cs typeface="Times New Roman"/>
                <a:sym typeface="Times New Roman"/>
              </a:rPr>
              <a:t>ПОСЛЕДОВАТЕЛЬНОСТЬ ДЕЙСТВИЙ</a:t>
            </a:r>
            <a:endParaRPr sz="4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" name="Google Shape;158;g35ba6b2ae56_0_23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159" name="Google Shape;159;g35ba6b2ae56_0_23" title="Frame 20873260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50" y="2536100"/>
            <a:ext cx="18288000" cy="7018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ba6b2ae56_0_36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4200">
                <a:latin typeface="Times New Roman"/>
                <a:ea typeface="Times New Roman"/>
                <a:cs typeface="Times New Roman"/>
                <a:sym typeface="Times New Roman"/>
              </a:rPr>
              <a:t>ER-ДИАГРАММА БД</a:t>
            </a:r>
            <a:endParaRPr sz="4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165;g35ba6b2ae56_0_36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66" name="Google Shape;166;g35ba6b2ae56_0_36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15773400" cy="8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114300" lvl="0" indent="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PK - Primary Key (первичный ключ)                                                           Один пользователь может создать много сборов</a:t>
            </a:r>
            <a:b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FK - Foreign Key (внешний ключ)                                                     Один сбор принадлежит только одному пользователю</a:t>
            </a:r>
            <a:endParaRPr/>
          </a:p>
        </p:txBody>
      </p:sp>
      <p:pic>
        <p:nvPicPr>
          <p:cNvPr id="167" name="Google Shape;167;g35ba6b2ae56_0_36" title="Frame 208732603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1875" y="3893938"/>
            <a:ext cx="12611099" cy="591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4200">
                <a:latin typeface="Times New Roman"/>
                <a:ea typeface="Times New Roman"/>
                <a:cs typeface="Times New Roman"/>
                <a:sym typeface="Times New Roman"/>
              </a:rPr>
              <a:t>РЕАЛИЗАЦИЯ СИСТЕМЫ</a:t>
            </a:r>
            <a:endParaRPr sz="4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25"/>
          <p:cNvSpPr txBox="1">
            <a:spLocks noGrp="1"/>
          </p:cNvSpPr>
          <p:nvPr>
            <p:ph type="body" idx="1"/>
          </p:nvPr>
        </p:nvSpPr>
        <p:spPr>
          <a:xfrm>
            <a:off x="1643666" y="6123357"/>
            <a:ext cx="3778339" cy="3123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Реализация системы включает в себя не только создание клиентской и серверной части, но и интеграцию всех функциональных элементов. </a:t>
            </a:r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75" name="Google Shape;175;p25"/>
          <p:cNvSpPr txBox="1"/>
          <p:nvPr/>
        </p:nvSpPr>
        <p:spPr>
          <a:xfrm>
            <a:off x="6198493" y="5976738"/>
            <a:ext cx="4606882" cy="3653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Важно отметить, что для реализации был использован компонентный подход во Vue.js, что значительно ускорило разработку и тестирование отдельных частей интерфейса.</a:t>
            </a:r>
            <a:endParaRPr/>
          </a:p>
        </p:txBody>
      </p:sp>
      <p:pic>
        <p:nvPicPr>
          <p:cNvPr id="176" name="Google Shape;17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5355" y="2791612"/>
            <a:ext cx="3783772" cy="251173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/>
          <p:nvPr/>
        </p:nvSpPr>
        <p:spPr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05015" y="2791612"/>
            <a:ext cx="3446105" cy="2687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85539" y="2791612"/>
            <a:ext cx="4600173" cy="3170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db8b493385_0_19"/>
          <p:cNvSpPr txBox="1"/>
          <p:nvPr/>
        </p:nvSpPr>
        <p:spPr>
          <a:xfrm>
            <a:off x="503330" y="497446"/>
            <a:ext cx="9646500" cy="11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8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42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ДЕМОНСТРАЦИЯ РАБОТЫ СИСТЕМЫ</a:t>
            </a:r>
            <a:endParaRPr sz="4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g2db8b493385_0_19"/>
          <p:cNvSpPr/>
          <p:nvPr/>
        </p:nvSpPr>
        <p:spPr>
          <a:xfrm>
            <a:off x="17379819" y="9486900"/>
            <a:ext cx="5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video">
            <a:hlinkClick r:id="" action="ppaction://media"/>
            <a:extLst>
              <a:ext uri="{FF2B5EF4-FFF2-40B4-BE49-F238E27FC236}">
                <a16:creationId xmlns:a16="http://schemas.microsoft.com/office/drawing/2014/main" id="{DF537AF2-2A3B-42C6-B93D-B2D84A399E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28800" y="1686646"/>
            <a:ext cx="14630400" cy="800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4200">
                <a:latin typeface="Times New Roman"/>
                <a:ea typeface="Times New Roman"/>
                <a:cs typeface="Times New Roman"/>
                <a:sym typeface="Times New Roman"/>
              </a:rPr>
              <a:t>ЗАКЛЮЧЕНИЕ</a:t>
            </a:r>
            <a:endParaRPr sz="4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p26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В результате выполнения работы были достигнуты следующие цели:</a:t>
            </a:r>
            <a:endParaRPr/>
          </a:p>
          <a:p>
            <a:pPr marL="114300" lvl="0" indent="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18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Разработан функциональный веб-сервис для оплаты чаевых с использованием QR-кодов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Реализованы все ключевые компоненты системы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Обеспечена безопасность передачи данных</a:t>
            </a:r>
            <a:endParaRPr/>
          </a:p>
        </p:txBody>
      </p:sp>
      <p:sp>
        <p:nvSpPr>
          <p:cNvPr id="193" name="Google Shape;193;p26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ba6b2ae56_0_60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4200">
                <a:latin typeface="Times New Roman"/>
                <a:ea typeface="Times New Roman"/>
                <a:cs typeface="Times New Roman"/>
                <a:sym typeface="Times New Roman"/>
              </a:rPr>
              <a:t>ПРОЕКТ НА GITHUB</a:t>
            </a:r>
            <a:endParaRPr sz="4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" name="Google Shape;199;g35ba6b2ae56_0_60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200" name="Google Shape;200;g35ba6b2ae56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813" y="2536088"/>
            <a:ext cx="6048375" cy="60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"/>
          <p:cNvSpPr txBox="1"/>
          <p:nvPr/>
        </p:nvSpPr>
        <p:spPr>
          <a:xfrm>
            <a:off x="1506996" y="1017328"/>
            <a:ext cx="53283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5600" b="1" i="0" u="none" strike="noStrike" cap="none">
              <a:solidFill>
                <a:srgbClr val="16214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" name="Google Shape;206;p9"/>
          <p:cNvSpPr txBox="1"/>
          <p:nvPr/>
        </p:nvSpPr>
        <p:spPr>
          <a:xfrm>
            <a:off x="4572000" y="4180973"/>
            <a:ext cx="10210800" cy="842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СПАСИБО ЗА ВНИМАНИЕ!</a:t>
            </a:r>
            <a:endParaRPr sz="48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7" name="Google Shape;207;p9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"/>
          <p:cNvSpPr txBox="1">
            <a:spLocks noGrp="1"/>
          </p:cNvSpPr>
          <p:nvPr>
            <p:ph type="title"/>
          </p:nvPr>
        </p:nvSpPr>
        <p:spPr>
          <a:xfrm>
            <a:off x="1257300" y="831023"/>
            <a:ext cx="15773400" cy="1332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АКТУАЛЬНОСТЬ РАБОТЫ</a:t>
            </a:r>
            <a:br>
              <a:rPr lang="en-US" sz="42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4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8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Удобство онлайн-оплаты: пользователи предпочитают быстрые и безопасные способы оплаты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Рост использования qr-кодов: qr-коды становятся неотъемлемой частью процесса цифровых платежей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Интерес к малым бизнесам: важный инструмент для малого бизнеса и сервисных работников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 txBox="1"/>
          <p:nvPr/>
        </p:nvSpPr>
        <p:spPr>
          <a:xfrm>
            <a:off x="762000" y="1028700"/>
            <a:ext cx="6318880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ПОСТАНОВКА ЗАДАЧИ</a:t>
            </a:r>
            <a:endParaRPr sz="4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3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01" name="Google Shape;101;p3"/>
          <p:cNvSpPr txBox="1"/>
          <p:nvPr/>
        </p:nvSpPr>
        <p:spPr>
          <a:xfrm>
            <a:off x="1063531" y="2668390"/>
            <a:ext cx="16181280" cy="659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Цель работы: разработка веб-сервиса для упрощения процесса оплаты чаевых, который обеспечит удобство, безопасность для пользователей</a:t>
            </a:r>
            <a:endParaRPr sz="4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endParaRPr sz="4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Задачи: </a:t>
            </a:r>
            <a:endParaRPr sz="4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endParaRPr sz="4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•"/>
            </a:pPr>
            <a:r>
              <a:rPr lang="en-US" sz="4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Исследовать существующие решения</a:t>
            </a:r>
            <a:endParaRPr/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•"/>
            </a:pPr>
            <a:r>
              <a:rPr lang="en-US" sz="4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Реализовать серверную часть</a:t>
            </a:r>
            <a:endParaRPr/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•"/>
            </a:pPr>
            <a:r>
              <a:rPr lang="en-US" sz="4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Реализовать клиентскую часть</a:t>
            </a:r>
            <a:endParaRPr/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•"/>
            </a:pPr>
            <a:r>
              <a:rPr lang="en-US" sz="4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Протестировать и оптимизировать сервис</a:t>
            </a:r>
            <a:endParaRPr sz="4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/>
          <p:nvPr/>
        </p:nvSpPr>
        <p:spPr>
          <a:xfrm>
            <a:off x="1124755" y="800100"/>
            <a:ext cx="6936368" cy="160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476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АНАЛОГИ</a:t>
            </a:r>
            <a:endParaRPr sz="4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4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08" name="Google Shape;108;p4" title="Frame 208732604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02975"/>
            <a:ext cx="17260723" cy="682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14" name="Google Shape;114;p5"/>
          <p:cNvSpPr txBox="1"/>
          <p:nvPr/>
        </p:nvSpPr>
        <p:spPr>
          <a:xfrm>
            <a:off x="1219200" y="1257300"/>
            <a:ext cx="123444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4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ИНСТРУМЕНТЫ И ТЕХНОЛОГИИ РАЗРАБОТКИ</a:t>
            </a:r>
            <a:endParaRPr sz="4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4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4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4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5" name="Google Shape;11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2683569"/>
            <a:ext cx="4124325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42161" y="2902643"/>
            <a:ext cx="1285875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524972" y="2683569"/>
            <a:ext cx="3695700" cy="20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08823" y="7028577"/>
            <a:ext cx="1352550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71625" y="6362968"/>
            <a:ext cx="3771900" cy="1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753572" y="6748730"/>
            <a:ext cx="3238500" cy="115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4200">
                <a:latin typeface="Times New Roman"/>
                <a:ea typeface="Times New Roman"/>
                <a:cs typeface="Times New Roman"/>
                <a:sym typeface="Times New Roman"/>
              </a:rPr>
              <a:t>ОБЗОР ПРЕДМЕТНОЙ ОБЛАСТИ</a:t>
            </a:r>
            <a:br>
              <a:rPr lang="en-US" sz="42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4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Google Shape;126;p22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Веб сервисы для оплаты чаевых стали неотъемлемой частью цифровых транзакций в сфере услуг. QR-коды играют ключевую роль в упрощении и ускорении процессы оплаты, обеспечения удобство для пользователей и безопасности данных.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p22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632119" y="624962"/>
            <a:ext cx="15670369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200">
                <a:latin typeface="Times New Roman"/>
                <a:ea typeface="Times New Roman"/>
                <a:cs typeface="Times New Roman"/>
                <a:sym typeface="Times New Roman"/>
              </a:rPr>
              <a:t>ПРОЕКТИРОВАНИЕ СИСТЕМЫ</a:t>
            </a:r>
            <a:endParaRPr sz="4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p23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1970" y="2756942"/>
            <a:ext cx="3871591" cy="6027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942790" y="2712613"/>
            <a:ext cx="3697876" cy="602724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/>
        </p:nvSpPr>
        <p:spPr>
          <a:xfrm>
            <a:off x="735151" y="2480794"/>
            <a:ext cx="8370212" cy="6795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8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Проектирование системы включает в себя разработку интерфейса пользователя, функциональных компонентов и взаимодействий между ними</a:t>
            </a:r>
            <a:endParaRPr/>
          </a:p>
          <a:p>
            <a:pPr marL="0" marR="0" lvl="0" indent="0" algn="l" rtl="0">
              <a:lnSpc>
                <a:spcPct val="18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8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серверной части был выбран PHP, обеспечивающий стабильную работу с базой данных, для клиентской - vue.js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8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8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Важной частью проектирования является создание логики взаимодействия с API</a:t>
            </a: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8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4200">
                <a:latin typeface="Times New Roman"/>
                <a:ea typeface="Times New Roman"/>
                <a:cs typeface="Times New Roman"/>
                <a:sym typeface="Times New Roman"/>
              </a:rPr>
              <a:t>АРХИТЕКТУРА СИСТЕМЫ</a:t>
            </a:r>
            <a:endParaRPr sz="4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p24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15773400" cy="816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Архитектура основывается на двух ключевых компонентах: клиентской и серверной части</a:t>
            </a:r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45" name="Google Shape;145;p24" descr="C:\Users\днс\Downloads\Диаграмма без названия.drawi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3663" y="3688499"/>
            <a:ext cx="11694911" cy="6210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ba6b2ae56_0_7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4200">
                <a:latin typeface="Times New Roman"/>
                <a:ea typeface="Times New Roman"/>
                <a:cs typeface="Times New Roman"/>
                <a:sym typeface="Times New Roman"/>
              </a:rPr>
              <a:t>ДИАГРАММА ВАРИАНТОВ ИСПОЛЬЗОВАНИЯ</a:t>
            </a:r>
            <a:endParaRPr sz="4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g35ba6b2ae56_0_7"/>
          <p:cNvSpPr txBox="1">
            <a:spLocks noGrp="1"/>
          </p:cNvSpPr>
          <p:nvPr>
            <p:ph type="sldNum" idx="12"/>
          </p:nvPr>
        </p:nvSpPr>
        <p:spPr>
          <a:xfrm>
            <a:off x="12915900" y="9534526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152" name="Google Shape;152;g35ba6b2ae56_0_7" title="Frame 208732603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7738" y="2172488"/>
            <a:ext cx="11672530" cy="7446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395</Words>
  <Application>Microsoft Office PowerPoint</Application>
  <PresentationFormat>Произвольный</PresentationFormat>
  <Paragraphs>73</Paragraphs>
  <Slides>16</Slides>
  <Notes>16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Calibri</vt:lpstr>
      <vt:lpstr>Arial</vt:lpstr>
      <vt:lpstr>Times New Roman</vt:lpstr>
      <vt:lpstr>Montserrat</vt:lpstr>
      <vt:lpstr>Тема Office</vt:lpstr>
      <vt:lpstr>Презентация PowerPoint</vt:lpstr>
      <vt:lpstr>АКТУАЛЬНОСТЬ РАБОТЫ </vt:lpstr>
      <vt:lpstr>Презентация PowerPoint</vt:lpstr>
      <vt:lpstr>Презентация PowerPoint</vt:lpstr>
      <vt:lpstr>Презентация PowerPoint</vt:lpstr>
      <vt:lpstr>ОБЗОР ПРЕДМЕТНОЙ ОБЛАСТИ </vt:lpstr>
      <vt:lpstr>ПРОЕКТИРОВАНИЕ СИСТЕМЫ</vt:lpstr>
      <vt:lpstr>АРХИТЕКТУРА СИСТЕМЫ</vt:lpstr>
      <vt:lpstr>ДИАГРАММА ВАРИАНТОВ ИСПОЛЬЗОВАНИЯ</vt:lpstr>
      <vt:lpstr>ПОСЛЕДОВАТЕЛЬНОСТЬ ДЕЙСТВИЙ</vt:lpstr>
      <vt:lpstr>ER-ДИАГРАММА БД</vt:lpstr>
      <vt:lpstr>РЕАЛИЗАЦИЯ СИСТЕМЫ</vt:lpstr>
      <vt:lpstr>Презентация PowerPoint</vt:lpstr>
      <vt:lpstr>ЗАКЛЮЧЕНИЕ</vt:lpstr>
      <vt:lpstr>ПРОЕКТ НА GITHUB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Айсылу Ахметшина</dc:creator>
  <cp:lastModifiedBy>Илья Козлов</cp:lastModifiedBy>
  <cp:revision>2</cp:revision>
  <dcterms:created xsi:type="dcterms:W3CDTF">2006-08-16T00:00:00Z</dcterms:created>
  <dcterms:modified xsi:type="dcterms:W3CDTF">2025-05-23T05:34:12Z</dcterms:modified>
</cp:coreProperties>
</file>